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7" autoAdjust="0"/>
    <p:restoredTop sz="94660"/>
  </p:normalViewPr>
  <p:slideViewPr>
    <p:cSldViewPr>
      <p:cViewPr varScale="1">
        <p:scale>
          <a:sx n="108" d="100"/>
          <a:sy n="108" d="100"/>
        </p:scale>
        <p:origin x="-166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Using Python + MySQL (Raw SQL, Console UI)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Library Management System </a:t>
            </a:r>
            <a:br>
              <a:rPr lang="en-US" dirty="0" smtClean="0"/>
            </a:br>
            <a:r>
              <a:rPr lang="en-US" dirty="0" smtClean="0"/>
              <a:t>(DBA 120 Final Project)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881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 / Menu Screenshot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Starts in by connecting to the SQL Server linked with Python’s extension (</a:t>
            </a:r>
            <a:r>
              <a:rPr lang="en-US" dirty="0" err="1" smtClean="0"/>
              <a:t>mysql.connector</a:t>
            </a:r>
            <a:r>
              <a:rPr lang="en-US" dirty="0" smtClean="0"/>
              <a:t>)</a:t>
            </a:r>
          </a:p>
          <a:p>
            <a:r>
              <a:rPr lang="en-US" dirty="0" smtClean="0"/>
              <a:t>Staff Login Authentication</a:t>
            </a:r>
          </a:p>
          <a:p>
            <a:r>
              <a:rPr lang="en-US" dirty="0" smtClean="0"/>
              <a:t>Main Menu (Includes Book, Patron, and Reservation Management using CRUD)</a:t>
            </a:r>
          </a:p>
          <a:p>
            <a:r>
              <a:rPr lang="en-US" dirty="0" smtClean="0"/>
              <a:t>Checkout and Return Operations (For renters)</a:t>
            </a:r>
          </a:p>
          <a:p>
            <a:r>
              <a:rPr lang="en-US" dirty="0"/>
              <a:t>Special Queries for </a:t>
            </a:r>
            <a:r>
              <a:rPr lang="en-US" dirty="0" smtClean="0"/>
              <a:t>Reports &amp; Analytics</a:t>
            </a:r>
          </a:p>
          <a:p>
            <a:r>
              <a:rPr lang="en-US" dirty="0" smtClean="0"/>
              <a:t>All of the pages were loaded with functions in Python</a:t>
            </a:r>
          </a:p>
          <a:p>
            <a:pPr marL="0" indent="0">
              <a:buNone/>
            </a:pPr>
            <a:r>
              <a:rPr lang="en-US" dirty="0" smtClean="0"/>
              <a:t>(Uses </a:t>
            </a:r>
            <a:r>
              <a:rPr lang="en-US" dirty="0" err="1" smtClean="0"/>
              <a:t>StaffID</a:t>
            </a:r>
            <a:r>
              <a:rPr lang="en-US" dirty="0" smtClean="0"/>
              <a:t> as a parameter and argument)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26" name="Picture 2" descr="C:\Users\aidan\Pictures\Screenshots\Screenshot 2025-12-14 17033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3276600"/>
            <a:ext cx="3028950" cy="340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1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Video 1: Checkout a Book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Video 2: Return a Book</a:t>
            </a:r>
            <a:endParaRPr lang="en-US" dirty="0"/>
          </a:p>
        </p:txBody>
      </p:sp>
      <p:pic>
        <p:nvPicPr>
          <p:cNvPr id="5" name="Demo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352800" y="1676400"/>
            <a:ext cx="4191000" cy="1810926"/>
          </a:xfrm>
          <a:prstGeom prst="rect">
            <a:avLst/>
          </a:prstGeom>
        </p:spPr>
      </p:pic>
      <p:pic>
        <p:nvPicPr>
          <p:cNvPr id="6" name="Demo2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67454" y="4419600"/>
            <a:ext cx="4328746" cy="202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1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7924800" cy="1143000"/>
          </a:xfrm>
        </p:spPr>
        <p:txBody>
          <a:bodyPr/>
          <a:lstStyle/>
          <a:p>
            <a:r>
              <a:rPr lang="en-US" dirty="0" smtClean="0"/>
              <a:t>Reporting &amp; Analytics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3172543"/>
            <a:ext cx="3719017" cy="3456857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SQL JOINs across multiple tables</a:t>
            </a:r>
          </a:p>
          <a:p>
            <a:r>
              <a:rPr lang="en-US" dirty="0"/>
              <a:t>Aggregate functions (COUNT, SUM)</a:t>
            </a:r>
          </a:p>
          <a:p>
            <a:r>
              <a:rPr lang="en-US" dirty="0"/>
              <a:t>Date-based filtering (overdue logic)</a:t>
            </a:r>
          </a:p>
          <a:p>
            <a:r>
              <a:rPr lang="en-US" dirty="0"/>
              <a:t>Inventory calculations (available vs checked out)</a:t>
            </a:r>
          </a:p>
          <a:p>
            <a:r>
              <a:rPr lang="en-US" dirty="0"/>
              <a:t>Monthly &amp; yearly circulation trends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365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199</TotalTime>
  <Words>131</Words>
  <Application>Microsoft Office PowerPoint</Application>
  <PresentationFormat>On-screen Show (4:3)</PresentationFormat>
  <Paragraphs>26</Paragraphs>
  <Slides>4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Horizon</vt:lpstr>
      <vt:lpstr>Library Management System  (DBA 120 Final Project)</vt:lpstr>
      <vt:lpstr>System Overview / Menu Screenshot</vt:lpstr>
      <vt:lpstr>Demos</vt:lpstr>
      <vt:lpstr>Reporting &amp; Analytics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  (DBA 120 Final Project)</dc:title>
  <dc:creator/>
  <cp:lastModifiedBy>UVTGD</cp:lastModifiedBy>
  <cp:revision>10</cp:revision>
  <dcterms:created xsi:type="dcterms:W3CDTF">2006-08-16T00:00:00Z</dcterms:created>
  <dcterms:modified xsi:type="dcterms:W3CDTF">2025-12-15T01:18:59Z</dcterms:modified>
</cp:coreProperties>
</file>

<file path=docProps/thumbnail.jpeg>
</file>